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80" r:id="rId4"/>
    <p:sldId id="257" r:id="rId5"/>
    <p:sldId id="258" r:id="rId6"/>
    <p:sldId id="259" r:id="rId7"/>
    <p:sldId id="264" r:id="rId8"/>
    <p:sldId id="270" r:id="rId9"/>
    <p:sldId id="271" r:id="rId10"/>
    <p:sldId id="260" r:id="rId11"/>
    <p:sldId id="261" r:id="rId12"/>
    <p:sldId id="262" r:id="rId13"/>
    <p:sldId id="269" r:id="rId14"/>
    <p:sldId id="263" r:id="rId15"/>
    <p:sldId id="277" r:id="rId16"/>
    <p:sldId id="272" r:id="rId17"/>
    <p:sldId id="278" r:id="rId18"/>
    <p:sldId id="273" r:id="rId19"/>
    <p:sldId id="279" r:id="rId20"/>
    <p:sldId id="275" r:id="rId21"/>
    <p:sldId id="276" r:id="rId22"/>
    <p:sldId id="265" r:id="rId23"/>
    <p:sldId id="266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عنوان پژوهش" id="{A6298DB2-8C5B-4B90-B692-893FED571E88}">
          <p14:sldIdLst>
            <p14:sldId id="256"/>
            <p14:sldId id="281"/>
            <p14:sldId id="280"/>
          </p14:sldIdLst>
        </p14:section>
        <p14:section name="فهرست مطالب" id="{D67A606F-4D57-49EF-B85B-4D13B78E543C}">
          <p14:sldIdLst>
            <p14:sldId id="257"/>
          </p14:sldIdLst>
        </p14:section>
        <p14:section name="مقدمه" id="{2860F230-02DB-4912-A8F1-4932E93DB9B2}">
          <p14:sldIdLst>
            <p14:sldId id="258"/>
            <p14:sldId id="259"/>
            <p14:sldId id="264"/>
            <p14:sldId id="270"/>
            <p14:sldId id="271"/>
            <p14:sldId id="260"/>
            <p14:sldId id="261"/>
            <p14:sldId id="262"/>
            <p14:sldId id="269"/>
          </p14:sldIdLst>
        </p14:section>
        <p14:section name="متن اصلی پژوهش" id="{8CBDE2C1-B7EC-4213-9ACF-564BC36A06ED}">
          <p14:sldIdLst>
            <p14:sldId id="263"/>
            <p14:sldId id="277"/>
            <p14:sldId id="272"/>
            <p14:sldId id="278"/>
            <p14:sldId id="273"/>
            <p14:sldId id="279"/>
          </p14:sldIdLst>
        </p14:section>
        <p14:section name="جمع‌بندی پژوهش" id="{9B8CED31-4BB0-43A3-98F6-D5A8817DE0FC}">
          <p14:sldIdLst>
            <p14:sldId id="275"/>
            <p14:sldId id="276"/>
          </p14:sldIdLst>
        </p14:section>
        <p14:section name="نتیجه‌گیری پژوهش" id="{6B6E63CE-F23D-4EC5-93DD-4A8B9748EFB1}">
          <p14:sldIdLst>
            <p14:sldId id="265"/>
          </p14:sldIdLst>
        </p14:section>
        <p14:section name="پرسش و پاسخ" id="{03308B40-D0B6-4B96-B253-44298FA211AD}">
          <p14:sldIdLst>
            <p14:sldId id="266"/>
          </p14:sldIdLst>
        </p14:section>
        <p14:section name="آرزوی بهترین‌ها برای حاظرین" id="{DDA7CFF1-B106-4519-A371-68F83FFD9584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BA3FC-8DF3-4C5D-B50D-286CC11217A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4AF37-021A-46B8-958D-08305630B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4AF37-021A-46B8-958D-08305630B1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03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620F-89BE-4A23-A4FE-3A1C0CD1FB58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0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2220" y="365125"/>
            <a:ext cx="9771580" cy="1325563"/>
          </a:xfrm>
        </p:spPr>
        <p:txBody>
          <a:bodyPr>
            <a:normAutofit/>
          </a:bodyPr>
          <a:lstStyle>
            <a:lvl1pPr algn="r" rtl="1">
              <a:defRPr sz="2800">
                <a:solidFill>
                  <a:srgbClr val="FF0000"/>
                </a:solidFill>
                <a:cs typeface="B Titr" panose="00000700000000000000" pitchFamily="2" charset="-78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2220" y="1825625"/>
            <a:ext cx="9771580" cy="4351338"/>
          </a:xfrm>
        </p:spPr>
        <p:txBody>
          <a:bodyPr>
            <a:normAutofit/>
          </a:bodyPr>
          <a:lstStyle>
            <a:lvl1pPr algn="r" rtl="1">
              <a:defRPr sz="2400">
                <a:cs typeface="B Nazanin" panose="00000400000000000000" pitchFamily="2" charset="-78"/>
              </a:defRPr>
            </a:lvl1pPr>
            <a:lvl2pPr algn="r" rtl="1">
              <a:defRPr sz="2400">
                <a:cs typeface="B Nazanin" panose="00000400000000000000" pitchFamily="2" charset="-78"/>
              </a:defRPr>
            </a:lvl2pPr>
            <a:lvl3pPr algn="r" rtl="1">
              <a:defRPr sz="2400">
                <a:cs typeface="B Nazanin" panose="00000400000000000000" pitchFamily="2" charset="-78"/>
              </a:defRPr>
            </a:lvl3pPr>
            <a:lvl4pPr algn="r" rtl="1">
              <a:defRPr sz="2400">
                <a:cs typeface="B Nazanin" panose="00000400000000000000" pitchFamily="2" charset="-78"/>
              </a:defRPr>
            </a:lvl4pPr>
            <a:lvl5pPr algn="r" rtl="1">
              <a:defRPr sz="24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2DD-DEE3-4C7B-AF7B-C0BAABC0C37E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  <a:cs typeface="B Nazanin" panose="00000400000000000000" pitchFamily="2" charset="-78"/>
              </a:defRPr>
            </a:lvl1pPr>
          </a:lstStyle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Content Placeholder 3" descr="PowerPoint Slide Show - [Elevator accident- Active young inventours- edition 98 12 6-1]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1" t="1" r="71364" b="778"/>
          <a:stretch/>
        </p:blipFill>
        <p:spPr>
          <a:xfrm>
            <a:off x="0" y="0"/>
            <a:ext cx="1284270" cy="687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7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2C5A0-83A4-460B-A67C-C4A8D344E00C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8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7157E-EAB7-494D-866A-CE6B0ED80976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7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421A-AC6B-4219-BC80-B0DDA806C999}" type="datetime1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5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7071"/>
            <a:ext cx="10515600" cy="1325563"/>
          </a:xfrm>
        </p:spPr>
        <p:txBody>
          <a:bodyPr/>
          <a:lstStyle>
            <a:lvl1pPr algn="ctr">
              <a:defRPr>
                <a:solidFill>
                  <a:srgbClr val="00B0F0"/>
                </a:solidFill>
                <a:latin typeface="IranNastaliq" panose="02020505000000020003" pitchFamily="18" charset="0"/>
                <a:cs typeface="IranNastaliq" panose="02020505000000020003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0126E-16D2-46D0-A297-23F5FFCB707C}" type="datetime1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3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DBEA-55DE-4AA2-8AC7-F902965AF5D3}" type="datetime1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2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78F8-652B-4EA9-A5EA-C8D4CDD80071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0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EB00F-0488-45BA-B121-629A00A31D40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1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EF6D-1709-4F53-999A-4D7D56493A51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9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E615-A180-44B9-BB1B-08329DF27259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1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EC20C-6A85-4FA0-9050-E728A765974E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 smtClean="0"/>
              <a:t>پاورپوینت / دکتر علیرضا امیری اسفرجانی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2ACDE-4D3C-447C-BD9D-29DEE247E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2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a-IR" sz="11500" dirty="0" smtClean="0">
                <a:solidFill>
                  <a:srgbClr val="00B050"/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عنوان اصلی با فونت خاص</a:t>
            </a:r>
            <a:endParaRPr lang="en-US" sz="11500" dirty="0">
              <a:solidFill>
                <a:srgbClr val="00B050"/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80857"/>
            <a:ext cx="9144000" cy="620486"/>
          </a:xfrm>
        </p:spPr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نام پژوهشگر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1743" y="457199"/>
            <a:ext cx="1556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8000" dirty="0" smtClean="0">
                <a:cs typeface="B Nazanin" panose="00000400000000000000" pitchFamily="2" charset="-78"/>
              </a:rPr>
              <a:t>لوگو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4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8000" dirty="0" smtClean="0"/>
              <a:t>صفحه بسم الله</a:t>
            </a:r>
            <a:endParaRPr lang="en-US" sz="8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تقدیر و تشکر از هیئت داوران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9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فهرست مطالب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مطالب باید به بخش خود لینک شده باشند.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2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مقدمه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0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ضرورت مطالعه و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18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بررسی آماری پژوهش‌های انجام شده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7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افراد مهم و اثرگذار در این دسته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71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پژوهشکده‌ها و کشورهای اثرگذار در این دسته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0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پژوهش‌های در زمینه ارتعاشات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86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پژوهش‌های در زمینه کمانش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4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پژوهش‌های در زمینه زاویه‌بندی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76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مقایسه پژوهش‌ها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5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بررسی تحلیلی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1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75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بررسی نرم‌افزاری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2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05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بررسی عددی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94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9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جمع‌بندی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45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سوالات پیش‌رو 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22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نتیجه‌گیری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83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پرسش و پاسخ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41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تصویری مناسب اتمام ارایه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پاورپوینت / دکتر علیرضا امیری اسفرجانی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2ACDE-4D3C-447C-BD9D-29DEE247E3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6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245</Words>
  <Application>Microsoft Office PowerPoint</Application>
  <PresentationFormat>Widescreen</PresentationFormat>
  <Paragraphs>71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 Nazanin</vt:lpstr>
      <vt:lpstr>B Titr</vt:lpstr>
      <vt:lpstr>Calibri</vt:lpstr>
      <vt:lpstr>Calibri Light</vt:lpstr>
      <vt:lpstr>IranNastaliq</vt:lpstr>
      <vt:lpstr>Office Theme</vt:lpstr>
      <vt:lpstr>عنوان اصلی با فونت خاص</vt:lpstr>
      <vt:lpstr>صفحه بسم الله</vt:lpstr>
      <vt:lpstr>تقدیر و تشکر از هیئت داوران</vt:lpstr>
      <vt:lpstr>فهرست مطالب</vt:lpstr>
      <vt:lpstr>مقدمه</vt:lpstr>
      <vt:lpstr>ضرورت مطالعه و پژوهش</vt:lpstr>
      <vt:lpstr>بررسی آماری پژوهش‌های انجام شده</vt:lpstr>
      <vt:lpstr>افراد مهم و اثرگذار در این دسته پژوهش</vt:lpstr>
      <vt:lpstr>پژوهشکده‌ها و کشورهای اثرگذار در این دسته پژوهش</vt:lpstr>
      <vt:lpstr>پژوهش‌های در زمینه ارتعاشات</vt:lpstr>
      <vt:lpstr>پژوهش‌های در زمینه کمانش</vt:lpstr>
      <vt:lpstr>پژوهش‌های در زمینه زاویه‌بندی</vt:lpstr>
      <vt:lpstr>مقایسه پژوهش‌ها</vt:lpstr>
      <vt:lpstr>بررسی تحلیلی</vt:lpstr>
      <vt:lpstr>PowerPoint Presentation</vt:lpstr>
      <vt:lpstr>بررسی نرم‌افزاری</vt:lpstr>
      <vt:lpstr>PowerPoint Presentation</vt:lpstr>
      <vt:lpstr>بررسی عددی</vt:lpstr>
      <vt:lpstr>PowerPoint Presentation</vt:lpstr>
      <vt:lpstr>جمع‌بندی پژوهش</vt:lpstr>
      <vt:lpstr>سوالات پیش‌رو  پژوهش</vt:lpstr>
      <vt:lpstr>نتیجه‌گیری پژوهش</vt:lpstr>
      <vt:lpstr>پرسش و پاسخ</vt:lpstr>
      <vt:lpstr>تصویری مناسب اتمام ارایه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 Zahra</dc:creator>
  <cp:lastModifiedBy>ya Zahra</cp:lastModifiedBy>
  <cp:revision>8</cp:revision>
  <dcterms:created xsi:type="dcterms:W3CDTF">2023-01-15T15:42:01Z</dcterms:created>
  <dcterms:modified xsi:type="dcterms:W3CDTF">2023-01-18T08:36:28Z</dcterms:modified>
</cp:coreProperties>
</file>